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10287000" cx="18288000"/>
  <p:notesSz cx="10287000" cy="18288000"/>
  <p:embeddedFontLst>
    <p:embeddedFont>
      <p:font typeface="Titillium Web SemiBold"/>
      <p:regular r:id="rId12"/>
      <p:bold r:id="rId13"/>
      <p:italic r:id="rId14"/>
      <p:boldItalic r:id="rId15"/>
    </p:embeddedFont>
    <p:embeddedFont>
      <p:font typeface="Titillium Web"/>
      <p:regular r:id="rId16"/>
      <p:bold r:id="rId17"/>
      <p:italic r:id="rId18"/>
      <p:boldItalic r:id="rId19"/>
    </p:embeddedFont>
    <p:embeddedFont>
      <p:font typeface="Playfair Display SemiBold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SemiBold-regular.fntdata"/><Relationship Id="rId11" Type="http://schemas.openxmlformats.org/officeDocument/2006/relationships/slide" Target="slides/slide7.xml"/><Relationship Id="rId22" Type="http://schemas.openxmlformats.org/officeDocument/2006/relationships/font" Target="fonts/PlayfairDisplaySemiBold-italic.fntdata"/><Relationship Id="rId10" Type="http://schemas.openxmlformats.org/officeDocument/2006/relationships/slide" Target="slides/slide6.xml"/><Relationship Id="rId21" Type="http://schemas.openxmlformats.org/officeDocument/2006/relationships/font" Target="fonts/PlayfairDisplaySemiBold-bold.fntdata"/><Relationship Id="rId13" Type="http://schemas.openxmlformats.org/officeDocument/2006/relationships/font" Target="fonts/TitilliumWebSemiBold-bold.fntdata"/><Relationship Id="rId12" Type="http://schemas.openxmlformats.org/officeDocument/2006/relationships/font" Target="fonts/TitilliumWebSemiBold-regular.fntdata"/><Relationship Id="rId23" Type="http://schemas.openxmlformats.org/officeDocument/2006/relationships/font" Target="fonts/PlayfairDisplaySemiBold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TitilliumWebSemiBold-boldItalic.fntdata"/><Relationship Id="rId14" Type="http://schemas.openxmlformats.org/officeDocument/2006/relationships/font" Target="fonts/TitilliumWebSemiBold-italic.fntdata"/><Relationship Id="rId17" Type="http://schemas.openxmlformats.org/officeDocument/2006/relationships/font" Target="fonts/TitilliumWeb-bold.fntdata"/><Relationship Id="rId16" Type="http://schemas.openxmlformats.org/officeDocument/2006/relationships/font" Target="fonts/TitilliumWeb-regular.fntdata"/><Relationship Id="rId5" Type="http://schemas.openxmlformats.org/officeDocument/2006/relationships/slide" Target="slides/slide1.xml"/><Relationship Id="rId19" Type="http://schemas.openxmlformats.org/officeDocument/2006/relationships/font" Target="fonts/TitilliumWeb-boldItalic.fntdata"/><Relationship Id="rId6" Type="http://schemas.openxmlformats.org/officeDocument/2006/relationships/slide" Target="slides/slide2.xml"/><Relationship Id="rId18" Type="http://schemas.openxmlformats.org/officeDocument/2006/relationships/font" Target="fonts/TitilliumWeb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1b7716d62c_0_6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21b7716d62c_0_6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21b7716d62c_0_6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1b7716d62c_0_7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1b7716d62c_0_7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21b7716d62c_0_7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68fad051e8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68fad051e8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368fad051e8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1b7716d62c_0_6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1b7716d62c_0_6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21b7716d62c_0_6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9ae463d0b6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9ae463d0b6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39ae463d0b6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ae463d0b6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ae463d0b6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39ae463d0b6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1b7716d62c_0_1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21b7716d62c_0_11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 Gallery</a:t>
            </a:r>
            <a:endParaRPr/>
          </a:p>
        </p:txBody>
      </p:sp>
      <p:sp>
        <p:nvSpPr>
          <p:cNvPr id="195" name="Google Shape;195;g21b7716d62c_0_11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Pusty">
  <p:cSld name="DEFAUL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Duże bloki dwa">
  <p:cSld name="DEFAULT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1" name="Google Shape;11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750" y="666750"/>
            <a:ext cx="177165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5100" y="3333750"/>
            <a:ext cx="7886700" cy="7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48350" y="3333750"/>
            <a:ext cx="7886700" cy="7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1"/>
          <p:cNvSpPr txBox="1"/>
          <p:nvPr>
            <p:ph type="title"/>
          </p:nvPr>
        </p:nvSpPr>
        <p:spPr>
          <a:xfrm>
            <a:off x="742950" y="2069550"/>
            <a:ext cx="16888800" cy="9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Font typeface="Playfair Display SemiBold"/>
              <a:buNone/>
              <a:defRPr sz="45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1"/>
          <p:cNvSpPr txBox="1"/>
          <p:nvPr>
            <p:ph idx="1" type="subTitle"/>
          </p:nvPr>
        </p:nvSpPr>
        <p:spPr>
          <a:xfrm>
            <a:off x="2405650" y="4950300"/>
            <a:ext cx="5505600" cy="6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155FB"/>
              </a:buClr>
              <a:buSzPts val="3000"/>
              <a:buFont typeface="Playfair Display SemiBold"/>
              <a:buNone/>
              <a:defRPr sz="3000">
                <a:solidFill>
                  <a:srgbClr val="0155FB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1"/>
          <p:cNvSpPr txBox="1"/>
          <p:nvPr>
            <p:ph idx="2" type="body"/>
          </p:nvPr>
        </p:nvSpPr>
        <p:spPr>
          <a:xfrm>
            <a:off x="2405650" y="5799600"/>
            <a:ext cx="5505600" cy="27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1475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●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71475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○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71475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■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71475" lvl="3" marL="1828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●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-371475" lvl="4" marL="2286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○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-371475" lvl="5" marL="2743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■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-371475" lvl="6" marL="3200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●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-371475" lvl="7" marL="3657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○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-371475" lvl="8" marL="411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■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117" name="Google Shape;117;p11"/>
          <p:cNvSpPr txBox="1"/>
          <p:nvPr>
            <p:ph idx="3" type="subTitle"/>
          </p:nvPr>
        </p:nvSpPr>
        <p:spPr>
          <a:xfrm>
            <a:off x="10538900" y="4950300"/>
            <a:ext cx="5505600" cy="6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155FB"/>
              </a:buClr>
              <a:buSzPts val="3000"/>
              <a:buFont typeface="Playfair Display SemiBold"/>
              <a:buNone/>
              <a:defRPr sz="3000">
                <a:solidFill>
                  <a:srgbClr val="0155FB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1"/>
          <p:cNvSpPr txBox="1"/>
          <p:nvPr>
            <p:ph idx="4" type="body"/>
          </p:nvPr>
        </p:nvSpPr>
        <p:spPr>
          <a:xfrm>
            <a:off x="10538900" y="5799600"/>
            <a:ext cx="5505600" cy="27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1475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●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71475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○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71475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■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71475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●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-371475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○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-371475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■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-371475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●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-371475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○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-371475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■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119" name="Google Shape;119;p11"/>
          <p:cNvSpPr/>
          <p:nvPr>
            <p:ph idx="5" type="pic"/>
          </p:nvPr>
        </p:nvSpPr>
        <p:spPr>
          <a:xfrm>
            <a:off x="4490488" y="3683825"/>
            <a:ext cx="1335900" cy="1181100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11"/>
          <p:cNvSpPr/>
          <p:nvPr>
            <p:ph idx="6" type="pic"/>
          </p:nvPr>
        </p:nvSpPr>
        <p:spPr>
          <a:xfrm>
            <a:off x="12623738" y="3683825"/>
            <a:ext cx="1335900" cy="1181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Zwykły tekst">
  <p:cSld name="DEFAUL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2" name="Google Shape;12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750" y="666750"/>
            <a:ext cx="1771650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2"/>
          <p:cNvSpPr txBox="1"/>
          <p:nvPr>
            <p:ph type="title"/>
          </p:nvPr>
        </p:nvSpPr>
        <p:spPr>
          <a:xfrm>
            <a:off x="1809125" y="2093524"/>
            <a:ext cx="13939800" cy="9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Font typeface="Playfair Display SemiBold"/>
              <a:buNone/>
              <a:defRPr sz="45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2"/>
          <p:cNvSpPr txBox="1"/>
          <p:nvPr>
            <p:ph idx="1" type="body"/>
          </p:nvPr>
        </p:nvSpPr>
        <p:spPr>
          <a:xfrm>
            <a:off x="1809125" y="3364397"/>
            <a:ext cx="6780300" cy="59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1475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●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71475" lvl="1" marL="9144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○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71475" lvl="2" marL="1371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■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71475" lvl="3" marL="18288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●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-371475" lvl="4" marL="2286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○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-371475" lvl="5" marL="2743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■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-371475" lvl="6" marL="32004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●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-371475" lvl="7" marL="3657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○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-371475" lvl="8" marL="41148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■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125" name="Google Shape;125;p12"/>
          <p:cNvSpPr/>
          <p:nvPr>
            <p:ph idx="2" type="pic"/>
          </p:nvPr>
        </p:nvSpPr>
        <p:spPr>
          <a:xfrm>
            <a:off x="12119325" y="3461650"/>
            <a:ext cx="4241100" cy="5708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Strona tytułowa">
  <p:cSld name="DEFAUL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3"/>
          <p:cNvSpPr/>
          <p:nvPr>
            <p:ph idx="2" type="pic"/>
          </p:nvPr>
        </p:nvSpPr>
        <p:spPr>
          <a:xfrm>
            <a:off x="10499100" y="0"/>
            <a:ext cx="7788900" cy="10287000"/>
          </a:xfrm>
          <a:prstGeom prst="rect">
            <a:avLst/>
          </a:prstGeom>
          <a:noFill/>
          <a:ln>
            <a:noFill/>
          </a:ln>
        </p:spPr>
      </p:sp>
      <p:pic>
        <p:nvPicPr>
          <p:cNvPr descr="preencoded.png" id="128" name="Google Shape;12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6350" y="8218325"/>
            <a:ext cx="2863050" cy="92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3"/>
          <p:cNvSpPr txBox="1"/>
          <p:nvPr>
            <p:ph type="title"/>
          </p:nvPr>
        </p:nvSpPr>
        <p:spPr>
          <a:xfrm>
            <a:off x="1200275" y="2568925"/>
            <a:ext cx="7729500" cy="43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Font typeface="Playfair Display SemiBold"/>
              <a:buNone/>
              <a:defRPr sz="60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3"/>
          <p:cNvSpPr txBox="1"/>
          <p:nvPr>
            <p:ph idx="1" type="body"/>
          </p:nvPr>
        </p:nvSpPr>
        <p:spPr>
          <a:xfrm>
            <a:off x="2447725" y="946825"/>
            <a:ext cx="3810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Char char="●"/>
              <a:defRPr b="1" sz="2000"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" name="Google Shape;131;p13"/>
          <p:cNvSpPr txBox="1"/>
          <p:nvPr>
            <p:ph idx="3" type="body"/>
          </p:nvPr>
        </p:nvSpPr>
        <p:spPr>
          <a:xfrm>
            <a:off x="2447725" y="1234225"/>
            <a:ext cx="3810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Titillium Web"/>
              <a:buChar char="●"/>
              <a:defRPr sz="1800"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" name="Google Shape;132;p13"/>
          <p:cNvSpPr/>
          <p:nvPr>
            <p:ph idx="4" type="pic"/>
          </p:nvPr>
        </p:nvSpPr>
        <p:spPr>
          <a:xfrm>
            <a:off x="1307550" y="854275"/>
            <a:ext cx="894000" cy="894000"/>
          </a:xfrm>
          <a:prstGeom prst="ellipse">
            <a:avLst/>
          </a:prstGeom>
          <a:noFill/>
          <a:ln>
            <a:noFill/>
          </a:ln>
          <a:effectLst>
            <a:outerShdw blurRad="142875" rotWithShape="0" algn="bl" dir="7200000" dist="76200">
              <a:srgbClr val="000000">
                <a:alpha val="31000"/>
              </a:srgbClr>
            </a:outerShdw>
          </a:effectLst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Strona końcowa">
  <p:cSld name="DEFAULT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/>
          <p:nvPr>
            <p:ph idx="2" type="pic"/>
          </p:nvPr>
        </p:nvSpPr>
        <p:spPr>
          <a:xfrm>
            <a:off x="10499100" y="0"/>
            <a:ext cx="7788900" cy="102870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14"/>
          <p:cNvSpPr txBox="1"/>
          <p:nvPr>
            <p:ph type="title"/>
          </p:nvPr>
        </p:nvSpPr>
        <p:spPr>
          <a:xfrm>
            <a:off x="1850925" y="2062250"/>
            <a:ext cx="6700800" cy="3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50"/>
              <a:buFont typeface="Playfair Display SemiBold"/>
              <a:buNone/>
              <a:defRPr sz="365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4"/>
          <p:cNvSpPr txBox="1"/>
          <p:nvPr>
            <p:ph idx="1" type="body"/>
          </p:nvPr>
        </p:nvSpPr>
        <p:spPr>
          <a:xfrm>
            <a:off x="3067300" y="6460375"/>
            <a:ext cx="3810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Char char="●"/>
              <a:defRPr b="1" sz="2000"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" name="Google Shape;137;p14"/>
          <p:cNvSpPr txBox="1"/>
          <p:nvPr>
            <p:ph idx="3" type="body"/>
          </p:nvPr>
        </p:nvSpPr>
        <p:spPr>
          <a:xfrm>
            <a:off x="3067300" y="6747775"/>
            <a:ext cx="3810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Titillium Web"/>
              <a:buChar char="●"/>
              <a:defRPr sz="1800"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8" name="Google Shape;138;p14"/>
          <p:cNvSpPr/>
          <p:nvPr>
            <p:ph idx="4" type="pic"/>
          </p:nvPr>
        </p:nvSpPr>
        <p:spPr>
          <a:xfrm>
            <a:off x="1927125" y="6520225"/>
            <a:ext cx="894000" cy="894000"/>
          </a:xfrm>
          <a:prstGeom prst="ellipse">
            <a:avLst/>
          </a:prstGeom>
          <a:noFill/>
          <a:ln>
            <a:noFill/>
          </a:ln>
          <a:effectLst>
            <a:outerShdw blurRad="142875" rotWithShape="0" algn="bl" dir="7200000" dist="76200">
              <a:srgbClr val="000000">
                <a:alpha val="31000"/>
              </a:srgbClr>
            </a:outerShdw>
          </a:effectLst>
        </p:spPr>
      </p:sp>
      <p:pic>
        <p:nvPicPr>
          <p:cNvPr id="139" name="Google Shape;139;p14"/>
          <p:cNvPicPr preferRelativeResize="0"/>
          <p:nvPr/>
        </p:nvPicPr>
        <p:blipFill rotWithShape="1">
          <a:blip r:embed="rId3">
            <a:alphaModFix/>
          </a:blip>
          <a:srcRect b="1578" l="0" r="0" t="1588"/>
          <a:stretch/>
        </p:blipFill>
        <p:spPr>
          <a:xfrm>
            <a:off x="1927125" y="7803425"/>
            <a:ext cx="956400" cy="926100"/>
          </a:xfrm>
          <a:prstGeom prst="ellipse">
            <a:avLst/>
          </a:prstGeom>
          <a:noFill/>
          <a:ln>
            <a:noFill/>
          </a:ln>
          <a:effectLst>
            <a:outerShdw blurRad="142875" rotWithShape="0" algn="bl" dir="7200000" dist="76200">
              <a:srgbClr val="000000">
                <a:alpha val="31000"/>
              </a:srgbClr>
            </a:outerShdw>
          </a:effectLst>
        </p:spPr>
      </p:pic>
      <p:sp>
        <p:nvSpPr>
          <p:cNvPr id="140" name="Google Shape;140;p14"/>
          <p:cNvSpPr/>
          <p:nvPr/>
        </p:nvSpPr>
        <p:spPr>
          <a:xfrm>
            <a:off x="3163400" y="7964525"/>
            <a:ext cx="43932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494B50"/>
                </a:solidFill>
                <a:latin typeface="Titillium Web"/>
                <a:ea typeface="Titillium Web"/>
                <a:cs typeface="Titillium Web"/>
                <a:sym typeface="Titillium Web"/>
              </a:rPr>
              <a:t>Zajrzyj do nas po praktyczne poradniki:</a:t>
            </a:r>
            <a:endParaRPr sz="1800">
              <a:solidFill>
                <a:srgbClr val="494B5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155FB"/>
                </a:solidFill>
                <a:latin typeface="Titillium Web"/>
                <a:ea typeface="Titillium Web"/>
                <a:cs typeface="Titillium Web"/>
                <a:sym typeface="Titillium Web"/>
              </a:rPr>
              <a:t>www.pretius.com/blog</a:t>
            </a:r>
            <a:endParaRPr b="1" sz="1800">
              <a:solidFill>
                <a:srgbClr val="0155FB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94B5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94B50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descr="preencoded.png" id="141" name="Google Shape;14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750" y="666750"/>
            <a:ext cx="1771650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4"/>
          <p:cNvSpPr txBox="1"/>
          <p:nvPr>
            <p:ph idx="5" type="body"/>
          </p:nvPr>
        </p:nvSpPr>
        <p:spPr>
          <a:xfrm>
            <a:off x="3067300" y="7033250"/>
            <a:ext cx="3810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155FB"/>
              </a:buClr>
              <a:buSzPts val="1800"/>
              <a:buFont typeface="Titillium Web"/>
              <a:buChar char="●"/>
              <a:defRPr b="1" sz="1800">
                <a:solidFill>
                  <a:srgbClr val="0155FB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155FB"/>
              </a:buClr>
              <a:buSzPts val="1800"/>
              <a:buFont typeface="Titillium Web"/>
              <a:buChar char="○"/>
              <a:defRPr b="1" sz="1800">
                <a:solidFill>
                  <a:srgbClr val="0155FB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0155FB"/>
              </a:buClr>
              <a:buSzPts val="1800"/>
              <a:buFont typeface="Titillium Web"/>
              <a:buChar char="■"/>
              <a:defRPr b="1" sz="1800">
                <a:solidFill>
                  <a:srgbClr val="0155FB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0155FB"/>
              </a:buClr>
              <a:buSzPts val="1800"/>
              <a:buFont typeface="Titillium Web"/>
              <a:buChar char="●"/>
              <a:defRPr b="1" sz="1800">
                <a:solidFill>
                  <a:srgbClr val="0155FB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0155FB"/>
              </a:buClr>
              <a:buSzPts val="1800"/>
              <a:buFont typeface="Titillium Web"/>
              <a:buChar char="○"/>
              <a:defRPr b="1" sz="1800">
                <a:solidFill>
                  <a:srgbClr val="0155FB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0155FB"/>
              </a:buClr>
              <a:buSzPts val="1800"/>
              <a:buFont typeface="Titillium Web"/>
              <a:buChar char="■"/>
              <a:defRPr b="1" sz="1800">
                <a:solidFill>
                  <a:srgbClr val="0155FB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0155FB"/>
              </a:buClr>
              <a:buSzPts val="1800"/>
              <a:buFont typeface="Titillium Web"/>
              <a:buChar char="●"/>
              <a:defRPr b="1" sz="1800">
                <a:solidFill>
                  <a:srgbClr val="0155FB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0155FB"/>
              </a:buClr>
              <a:buSzPts val="1800"/>
              <a:buFont typeface="Titillium Web"/>
              <a:buChar char="○"/>
              <a:defRPr b="1" sz="1800">
                <a:solidFill>
                  <a:srgbClr val="0155FB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0155FB"/>
              </a:buClr>
              <a:buSzPts val="1800"/>
              <a:buFont typeface="Titillium Web"/>
              <a:buChar char="■"/>
              <a:defRPr b="1" sz="1800">
                <a:solidFill>
                  <a:srgbClr val="0155FB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Pusty z logo">
  <p:cSld name="DEFAULT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" name="Google Shape;1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750" y="666750"/>
            <a:ext cx="1771650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Agenda pięć punktów">
  <p:cSld name="DEFAULT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" name="Google Shape;1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750" y="666750"/>
            <a:ext cx="1771650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4"/>
          <p:cNvSpPr txBox="1"/>
          <p:nvPr/>
        </p:nvSpPr>
        <p:spPr>
          <a:xfrm>
            <a:off x="2590800" y="7869550"/>
            <a:ext cx="8482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250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Cel prezentacji:</a:t>
            </a:r>
            <a:endParaRPr/>
          </a:p>
        </p:txBody>
      </p:sp>
      <p:pic>
        <p:nvPicPr>
          <p:cNvPr id="16" name="Google Shape;1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1337" y="3339900"/>
            <a:ext cx="2000250" cy="64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/>
          <p:nvPr>
            <p:ph idx="1" type="body"/>
          </p:nvPr>
        </p:nvSpPr>
        <p:spPr>
          <a:xfrm>
            <a:off x="2572900" y="3439899"/>
            <a:ext cx="8324700" cy="40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1475" lvl="0" marL="457200" rtl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●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71475" lvl="1" marL="914400" rtl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○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71475" lvl="2" marL="1371600" rtl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■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71475" lvl="3" marL="1828800" rtl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●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-371475" lvl="4" marL="2286000" rtl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○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-371475" lvl="5" marL="2743200" rtl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■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-371475" lvl="6" marL="3200400" rtl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●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-371475" lvl="7" marL="3657600" rtl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○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-371475" lvl="8" marL="4114800" rtl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■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2" type="body"/>
          </p:nvPr>
        </p:nvSpPr>
        <p:spPr>
          <a:xfrm>
            <a:off x="2669850" y="8495351"/>
            <a:ext cx="83247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1475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●"/>
              <a:defRPr b="1" sz="2250"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71475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○"/>
              <a:defRPr b="1" sz="2250"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71475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■"/>
              <a:defRPr b="1" sz="2250"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71475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●"/>
              <a:defRPr b="1" sz="2250"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-371475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○"/>
              <a:defRPr b="1" sz="2250"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-371475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■"/>
              <a:defRPr b="1" sz="2250"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-371475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●"/>
              <a:defRPr b="1" sz="2250"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-371475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○"/>
              <a:defRPr b="1" sz="2250"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-371475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■"/>
              <a:defRPr b="1" sz="225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type="title"/>
          </p:nvPr>
        </p:nvSpPr>
        <p:spPr>
          <a:xfrm>
            <a:off x="1809125" y="2093524"/>
            <a:ext cx="13939800" cy="9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Font typeface="Playfair Display SemiBold"/>
              <a:buNone/>
              <a:defRPr sz="45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"/>
          <p:cNvSpPr/>
          <p:nvPr>
            <p:ph idx="3" type="pic"/>
          </p:nvPr>
        </p:nvSpPr>
        <p:spPr>
          <a:xfrm>
            <a:off x="12119325" y="3461650"/>
            <a:ext cx="4241100" cy="5708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Agenda cztery punkty">
  <p:cSld name="DEFAULT_1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" name="Google Shape;2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750" y="666750"/>
            <a:ext cx="177165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500" y="3340550"/>
            <a:ext cx="20002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idx="1" type="body"/>
          </p:nvPr>
        </p:nvSpPr>
        <p:spPr>
          <a:xfrm>
            <a:off x="2572906" y="3439903"/>
            <a:ext cx="8324700" cy="3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1475" lvl="0" marL="457200" rtl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●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71475" lvl="1" marL="914400" rtl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○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71475" lvl="2" marL="1371600" rtl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■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71475" lvl="3" marL="1828800" rtl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●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-371475" lvl="4" marL="2286000" rtl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○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-371475" lvl="5" marL="2743200" rtl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■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-371475" lvl="6" marL="3200400" rtl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●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-371475" lvl="7" marL="3657600" rtl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○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-371475" lvl="8" marL="4114800" rtl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■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25" name="Google Shape;25;p5"/>
          <p:cNvSpPr txBox="1"/>
          <p:nvPr/>
        </p:nvSpPr>
        <p:spPr>
          <a:xfrm>
            <a:off x="2590800" y="7100094"/>
            <a:ext cx="8482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250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Cel prezentacji:</a:t>
            </a:r>
            <a:endParaRPr/>
          </a:p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2669850" y="7779578"/>
            <a:ext cx="83247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1475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●"/>
              <a:defRPr b="1" sz="2250"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71475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○"/>
              <a:defRPr b="1" sz="2250"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71475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■"/>
              <a:defRPr b="1" sz="2250"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71475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●"/>
              <a:defRPr b="1" sz="2250"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-371475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○"/>
              <a:defRPr b="1" sz="2250"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-371475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■"/>
              <a:defRPr b="1" sz="2250"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-371475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●"/>
              <a:defRPr b="1" sz="2250"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-371475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○"/>
              <a:defRPr b="1" sz="2250"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-371475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■"/>
              <a:defRPr b="1" sz="225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1809125" y="2093524"/>
            <a:ext cx="13939800" cy="9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Font typeface="Playfair Display SemiBold"/>
              <a:buNone/>
              <a:defRPr sz="45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/>
          <p:nvPr>
            <p:ph idx="3" type="pic"/>
          </p:nvPr>
        </p:nvSpPr>
        <p:spPr>
          <a:xfrm>
            <a:off x="12119325" y="3461650"/>
            <a:ext cx="4241100" cy="5708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Case study telefon">
  <p:cSld name="DEFAULT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0" name="Google Shape;3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750" y="666750"/>
            <a:ext cx="177165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10975" y="523863"/>
            <a:ext cx="5305425" cy="976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 txBox="1"/>
          <p:nvPr>
            <p:ph type="title"/>
          </p:nvPr>
        </p:nvSpPr>
        <p:spPr>
          <a:xfrm>
            <a:off x="1809125" y="2093525"/>
            <a:ext cx="10725900" cy="9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55FB"/>
              </a:buClr>
              <a:buSzPts val="4500"/>
              <a:buFont typeface="Playfair Display SemiBold"/>
              <a:buNone/>
              <a:defRPr sz="4500">
                <a:solidFill>
                  <a:srgbClr val="0155FB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155FB"/>
              </a:buClr>
              <a:buSzPts val="1400"/>
              <a:buNone/>
              <a:defRPr>
                <a:solidFill>
                  <a:srgbClr val="0155F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155FB"/>
              </a:buClr>
              <a:buSzPts val="1400"/>
              <a:buNone/>
              <a:defRPr>
                <a:solidFill>
                  <a:srgbClr val="0155F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155FB"/>
              </a:buClr>
              <a:buSzPts val="1400"/>
              <a:buNone/>
              <a:defRPr>
                <a:solidFill>
                  <a:srgbClr val="0155F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155FB"/>
              </a:buClr>
              <a:buSzPts val="1400"/>
              <a:buNone/>
              <a:defRPr>
                <a:solidFill>
                  <a:srgbClr val="0155F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155FB"/>
              </a:buClr>
              <a:buSzPts val="1400"/>
              <a:buNone/>
              <a:defRPr>
                <a:solidFill>
                  <a:srgbClr val="0155F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155FB"/>
              </a:buClr>
              <a:buSzPts val="1400"/>
              <a:buNone/>
              <a:defRPr>
                <a:solidFill>
                  <a:srgbClr val="0155F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155FB"/>
              </a:buClr>
              <a:buSzPts val="1400"/>
              <a:buNone/>
              <a:defRPr>
                <a:solidFill>
                  <a:srgbClr val="0155F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155FB"/>
              </a:buClr>
              <a:buSzPts val="1400"/>
              <a:buNone/>
              <a:defRPr>
                <a:solidFill>
                  <a:srgbClr val="0155FB"/>
                </a:solidFill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" type="subTitle"/>
          </p:nvPr>
        </p:nvSpPr>
        <p:spPr>
          <a:xfrm>
            <a:off x="1905000" y="4043400"/>
            <a:ext cx="50007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Playfair Display SemiBold"/>
              <a:buNone/>
              <a:defRPr sz="30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1905000" y="4914900"/>
            <a:ext cx="5000700" cy="40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1475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●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71475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○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71475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■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71475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●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-371475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○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-371475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■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-371475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●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-371475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○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-371475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■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3" type="subTitle"/>
          </p:nvPr>
        </p:nvSpPr>
        <p:spPr>
          <a:xfrm>
            <a:off x="7444825" y="4043400"/>
            <a:ext cx="50007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Playfair Display SemiBold"/>
              <a:buNone/>
              <a:defRPr sz="30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4" type="body"/>
          </p:nvPr>
        </p:nvSpPr>
        <p:spPr>
          <a:xfrm>
            <a:off x="7444825" y="4914900"/>
            <a:ext cx="5000700" cy="40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1475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●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71475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○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71475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■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71475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●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-371475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○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-371475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■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-371475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●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-371475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○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-371475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■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37" name="Google Shape;37;p6"/>
          <p:cNvSpPr/>
          <p:nvPr>
            <p:ph idx="5" type="pic"/>
          </p:nvPr>
        </p:nvSpPr>
        <p:spPr>
          <a:xfrm>
            <a:off x="13689150" y="1288400"/>
            <a:ext cx="3203100" cy="7605000"/>
          </a:xfrm>
          <a:prstGeom prst="roundRect">
            <a:avLst>
              <a:gd fmla="val 7821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Case study laptop">
  <p:cSld name="DEFAULT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750" y="666750"/>
            <a:ext cx="177165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32375" y="1114425"/>
            <a:ext cx="10405274" cy="875405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7"/>
          <p:cNvSpPr txBox="1"/>
          <p:nvPr>
            <p:ph type="title"/>
          </p:nvPr>
        </p:nvSpPr>
        <p:spPr>
          <a:xfrm>
            <a:off x="1809125" y="2093525"/>
            <a:ext cx="10725900" cy="9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55FB"/>
              </a:buClr>
              <a:buSzPts val="4500"/>
              <a:buFont typeface="Playfair Display SemiBold"/>
              <a:buNone/>
              <a:defRPr sz="4500">
                <a:solidFill>
                  <a:srgbClr val="0155FB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155FB"/>
              </a:buClr>
              <a:buSzPts val="1400"/>
              <a:buNone/>
              <a:defRPr>
                <a:solidFill>
                  <a:srgbClr val="0155F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155FB"/>
              </a:buClr>
              <a:buSzPts val="1400"/>
              <a:buNone/>
              <a:defRPr>
                <a:solidFill>
                  <a:srgbClr val="0155F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155FB"/>
              </a:buClr>
              <a:buSzPts val="1400"/>
              <a:buNone/>
              <a:defRPr>
                <a:solidFill>
                  <a:srgbClr val="0155F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155FB"/>
              </a:buClr>
              <a:buSzPts val="1400"/>
              <a:buNone/>
              <a:defRPr>
                <a:solidFill>
                  <a:srgbClr val="0155F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155FB"/>
              </a:buClr>
              <a:buSzPts val="1400"/>
              <a:buNone/>
              <a:defRPr>
                <a:solidFill>
                  <a:srgbClr val="0155F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155FB"/>
              </a:buClr>
              <a:buSzPts val="1400"/>
              <a:buNone/>
              <a:defRPr>
                <a:solidFill>
                  <a:srgbClr val="0155F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155FB"/>
              </a:buClr>
              <a:buSzPts val="1400"/>
              <a:buNone/>
              <a:defRPr>
                <a:solidFill>
                  <a:srgbClr val="0155F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155FB"/>
              </a:buClr>
              <a:buSzPts val="1400"/>
              <a:buNone/>
              <a:defRPr>
                <a:solidFill>
                  <a:srgbClr val="0155FB"/>
                </a:solidFill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idx="1" type="subTitle"/>
          </p:nvPr>
        </p:nvSpPr>
        <p:spPr>
          <a:xfrm>
            <a:off x="1905000" y="4043400"/>
            <a:ext cx="50007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Playfair Display SemiBold"/>
              <a:buNone/>
              <a:defRPr sz="30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1905000" y="4914900"/>
            <a:ext cx="5000700" cy="40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1475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●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71475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○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71475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■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71475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●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-371475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○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-371475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■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-371475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●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-371475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○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-371475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■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3" type="subTitle"/>
          </p:nvPr>
        </p:nvSpPr>
        <p:spPr>
          <a:xfrm>
            <a:off x="7444825" y="4043400"/>
            <a:ext cx="50007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Playfair Display SemiBold"/>
              <a:buNone/>
              <a:defRPr sz="30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7444825" y="4914900"/>
            <a:ext cx="5000700" cy="40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1475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●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71475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○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71475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■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71475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●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-371475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○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-371475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■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-371475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●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-371475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○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-371475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■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46" name="Google Shape;46;p7"/>
          <p:cNvSpPr/>
          <p:nvPr>
            <p:ph idx="5" type="pic"/>
          </p:nvPr>
        </p:nvSpPr>
        <p:spPr>
          <a:xfrm>
            <a:off x="13814425" y="1771550"/>
            <a:ext cx="7390500" cy="502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Plan działania sześć kroków">
  <p:cSld name="DEFAULT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750" y="666750"/>
            <a:ext cx="177165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8"/>
          <p:cNvPicPr preferRelativeResize="0"/>
          <p:nvPr/>
        </p:nvPicPr>
        <p:blipFill rotWithShape="1">
          <a:blip r:embed="rId4">
            <a:alphaModFix/>
          </a:blip>
          <a:srcRect b="-14220" l="0" r="0" t="0"/>
          <a:stretch/>
        </p:blipFill>
        <p:spPr>
          <a:xfrm>
            <a:off x="116463" y="4168850"/>
            <a:ext cx="3276600" cy="44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8"/>
          <p:cNvSpPr/>
          <p:nvPr/>
        </p:nvSpPr>
        <p:spPr>
          <a:xfrm>
            <a:off x="1515663" y="4537275"/>
            <a:ext cx="5034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1</a:t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" name="Google Shape;51;p8"/>
          <p:cNvPicPr preferRelativeResize="0"/>
          <p:nvPr/>
        </p:nvPicPr>
        <p:blipFill rotWithShape="1">
          <a:blip r:embed="rId4">
            <a:alphaModFix/>
          </a:blip>
          <a:srcRect b="-14220" l="0" r="0" t="0"/>
          <a:stretch/>
        </p:blipFill>
        <p:spPr>
          <a:xfrm>
            <a:off x="6012625" y="4168850"/>
            <a:ext cx="3276600" cy="44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/>
          <p:nvPr/>
        </p:nvSpPr>
        <p:spPr>
          <a:xfrm>
            <a:off x="7411825" y="4537275"/>
            <a:ext cx="5034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3</a:t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8"/>
          <p:cNvPicPr preferRelativeResize="0"/>
          <p:nvPr/>
        </p:nvPicPr>
        <p:blipFill rotWithShape="1">
          <a:blip r:embed="rId4">
            <a:alphaModFix/>
          </a:blip>
          <a:srcRect b="-14220" l="0" r="0" t="0"/>
          <a:stretch/>
        </p:blipFill>
        <p:spPr>
          <a:xfrm>
            <a:off x="8998200" y="4168850"/>
            <a:ext cx="3276600" cy="44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"/>
          <p:cNvSpPr/>
          <p:nvPr/>
        </p:nvSpPr>
        <p:spPr>
          <a:xfrm>
            <a:off x="10397400" y="4537275"/>
            <a:ext cx="5034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4</a:t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" name="Google Shape;55;p8"/>
          <p:cNvPicPr preferRelativeResize="0"/>
          <p:nvPr/>
        </p:nvPicPr>
        <p:blipFill rotWithShape="1">
          <a:blip r:embed="rId4">
            <a:alphaModFix/>
          </a:blip>
          <a:srcRect b="-14220" l="0" r="0" t="0"/>
          <a:stretch/>
        </p:blipFill>
        <p:spPr>
          <a:xfrm>
            <a:off x="11933963" y="4168850"/>
            <a:ext cx="3276600" cy="44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/>
          <p:nvPr/>
        </p:nvSpPr>
        <p:spPr>
          <a:xfrm>
            <a:off x="13333163" y="4537275"/>
            <a:ext cx="5034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5</a:t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" name="Google Shape;57;p8"/>
          <p:cNvPicPr preferRelativeResize="0"/>
          <p:nvPr/>
        </p:nvPicPr>
        <p:blipFill rotWithShape="1">
          <a:blip r:embed="rId4">
            <a:alphaModFix/>
          </a:blip>
          <a:srcRect b="-14220" l="0" r="0" t="0"/>
          <a:stretch/>
        </p:blipFill>
        <p:spPr>
          <a:xfrm>
            <a:off x="14894938" y="4168850"/>
            <a:ext cx="3276600" cy="44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"/>
          <p:cNvSpPr/>
          <p:nvPr/>
        </p:nvSpPr>
        <p:spPr>
          <a:xfrm>
            <a:off x="16294138" y="4537275"/>
            <a:ext cx="5034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6</a:t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" name="Google Shape;59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2350" y="4537275"/>
            <a:ext cx="22764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93975" y="4575450"/>
            <a:ext cx="22764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55600" y="4575450"/>
            <a:ext cx="22764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17225" y="4575450"/>
            <a:ext cx="22764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4975" y="4537275"/>
            <a:ext cx="22764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8"/>
          <p:cNvPicPr preferRelativeResize="0"/>
          <p:nvPr/>
        </p:nvPicPr>
        <p:blipFill rotWithShape="1">
          <a:blip r:embed="rId4">
            <a:alphaModFix/>
          </a:blip>
          <a:srcRect b="-14220" l="0" r="0" t="0"/>
          <a:stretch/>
        </p:blipFill>
        <p:spPr>
          <a:xfrm>
            <a:off x="3077150" y="4168850"/>
            <a:ext cx="3276600" cy="44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8"/>
          <p:cNvSpPr/>
          <p:nvPr/>
        </p:nvSpPr>
        <p:spPr>
          <a:xfrm>
            <a:off x="4476350" y="4537275"/>
            <a:ext cx="5034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2</a:t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8"/>
          <p:cNvSpPr txBox="1"/>
          <p:nvPr>
            <p:ph type="title"/>
          </p:nvPr>
        </p:nvSpPr>
        <p:spPr>
          <a:xfrm>
            <a:off x="742950" y="2069550"/>
            <a:ext cx="16888800" cy="9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Font typeface="Playfair Display SemiBold"/>
              <a:buNone/>
              <a:defRPr sz="45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8"/>
          <p:cNvSpPr txBox="1"/>
          <p:nvPr>
            <p:ph idx="1" type="body"/>
          </p:nvPr>
        </p:nvSpPr>
        <p:spPr>
          <a:xfrm>
            <a:off x="833925" y="5321675"/>
            <a:ext cx="1866900" cy="16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61950" lvl="0" marL="45720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●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indent="-361950" lvl="1" marL="91440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○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indent="-361950" lvl="2" marL="137160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■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indent="-361950" lvl="3" marL="182880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●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indent="-361950" lvl="4" marL="228600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○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indent="-361950" lvl="5" marL="274320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■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indent="-361950" lvl="6" marL="320040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●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indent="-361950" lvl="7" marL="365760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○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indent="-361950" lvl="8" marL="411480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■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/>
        </p:txBody>
      </p:sp>
      <p:sp>
        <p:nvSpPr>
          <p:cNvPr id="68" name="Google Shape;68;p8"/>
          <p:cNvSpPr txBox="1"/>
          <p:nvPr>
            <p:ph idx="2" type="body"/>
          </p:nvPr>
        </p:nvSpPr>
        <p:spPr>
          <a:xfrm>
            <a:off x="3769400" y="5321675"/>
            <a:ext cx="1866900" cy="16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61950" lvl="0" marL="4572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●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indent="-361950" lvl="1" marL="9144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○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indent="-361950" lvl="2" marL="13716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■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indent="-361950" lvl="3" marL="18288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●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indent="-361950" lvl="4" marL="22860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○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indent="-361950" lvl="5" marL="27432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■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indent="-361950" lvl="6" marL="32004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●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indent="-361950" lvl="7" marL="36576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○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indent="-361950" lvl="8" marL="41148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■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/>
        </p:txBody>
      </p:sp>
      <p:sp>
        <p:nvSpPr>
          <p:cNvPr id="69" name="Google Shape;69;p8"/>
          <p:cNvSpPr txBox="1"/>
          <p:nvPr>
            <p:ph idx="3" type="body"/>
          </p:nvPr>
        </p:nvSpPr>
        <p:spPr>
          <a:xfrm>
            <a:off x="6742525" y="5321675"/>
            <a:ext cx="1866900" cy="16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61950" lvl="0" marL="4572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●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indent="-361950" lvl="1" marL="9144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○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indent="-361950" lvl="2" marL="13716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■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indent="-361950" lvl="3" marL="18288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●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indent="-361950" lvl="4" marL="22860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○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indent="-361950" lvl="5" marL="27432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■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indent="-361950" lvl="6" marL="32004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●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indent="-361950" lvl="7" marL="36576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○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indent="-361950" lvl="8" marL="41148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■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/>
        </p:txBody>
      </p:sp>
      <p:sp>
        <p:nvSpPr>
          <p:cNvPr id="70" name="Google Shape;70;p8"/>
          <p:cNvSpPr txBox="1"/>
          <p:nvPr>
            <p:ph idx="4" type="body"/>
          </p:nvPr>
        </p:nvSpPr>
        <p:spPr>
          <a:xfrm>
            <a:off x="9696975" y="5321675"/>
            <a:ext cx="1866900" cy="16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61950" lvl="0" marL="4572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●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indent="-361950" lvl="1" marL="9144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○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indent="-361950" lvl="2" marL="13716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■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indent="-361950" lvl="3" marL="18288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●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indent="-361950" lvl="4" marL="22860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○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indent="-361950" lvl="5" marL="27432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■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indent="-361950" lvl="6" marL="32004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●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indent="-361950" lvl="7" marL="36576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○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indent="-361950" lvl="8" marL="41148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■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/>
        </p:txBody>
      </p:sp>
      <p:sp>
        <p:nvSpPr>
          <p:cNvPr id="71" name="Google Shape;71;p8"/>
          <p:cNvSpPr txBox="1"/>
          <p:nvPr>
            <p:ph idx="5" type="body"/>
          </p:nvPr>
        </p:nvSpPr>
        <p:spPr>
          <a:xfrm>
            <a:off x="12651425" y="5321675"/>
            <a:ext cx="1866900" cy="16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61950" lvl="0" marL="4572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●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indent="-361950" lvl="1" marL="9144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○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indent="-361950" lvl="2" marL="13716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■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indent="-361950" lvl="3" marL="18288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●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indent="-361950" lvl="4" marL="22860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○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indent="-361950" lvl="5" marL="27432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■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indent="-361950" lvl="6" marL="32004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●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indent="-361950" lvl="7" marL="36576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○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indent="-361950" lvl="8" marL="41148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■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/>
        </p:txBody>
      </p:sp>
      <p:sp>
        <p:nvSpPr>
          <p:cNvPr id="72" name="Google Shape;72;p8"/>
          <p:cNvSpPr txBox="1"/>
          <p:nvPr>
            <p:ph idx="6" type="body"/>
          </p:nvPr>
        </p:nvSpPr>
        <p:spPr>
          <a:xfrm>
            <a:off x="15580675" y="5321675"/>
            <a:ext cx="1866900" cy="16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61950" lvl="0" marL="4572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●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indent="-361950" lvl="1" marL="9144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○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indent="-361950" lvl="2" marL="13716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■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indent="-361950" lvl="3" marL="18288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●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indent="-361950" lvl="4" marL="22860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○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indent="-361950" lvl="5" marL="27432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■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indent="-361950" lvl="6" marL="32004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●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indent="-361950" lvl="7" marL="36576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○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indent="-361950" lvl="8" marL="41148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■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Plan działania pięć kroków">
  <p:cSld name="DEFAULT_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4" name="Google Shape;7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750" y="666750"/>
            <a:ext cx="177165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9"/>
          <p:cNvPicPr preferRelativeResize="0"/>
          <p:nvPr/>
        </p:nvPicPr>
        <p:blipFill rotWithShape="1">
          <a:blip r:embed="rId4">
            <a:alphaModFix/>
          </a:blip>
          <a:srcRect b="-14220" l="0" r="0" t="0"/>
          <a:stretch/>
        </p:blipFill>
        <p:spPr>
          <a:xfrm>
            <a:off x="1564263" y="4168850"/>
            <a:ext cx="3276600" cy="44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9"/>
          <p:cNvSpPr/>
          <p:nvPr/>
        </p:nvSpPr>
        <p:spPr>
          <a:xfrm>
            <a:off x="2963463" y="4537275"/>
            <a:ext cx="5034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1</a:t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" name="Google Shape;77;p9"/>
          <p:cNvPicPr preferRelativeResize="0"/>
          <p:nvPr/>
        </p:nvPicPr>
        <p:blipFill rotWithShape="1">
          <a:blip r:embed="rId4">
            <a:alphaModFix/>
          </a:blip>
          <a:srcRect b="-14220" l="0" r="0" t="0"/>
          <a:stretch/>
        </p:blipFill>
        <p:spPr>
          <a:xfrm>
            <a:off x="7460425" y="4168850"/>
            <a:ext cx="3276600" cy="44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9"/>
          <p:cNvSpPr/>
          <p:nvPr/>
        </p:nvSpPr>
        <p:spPr>
          <a:xfrm>
            <a:off x="8859625" y="4537275"/>
            <a:ext cx="5034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3</a:t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" name="Google Shape;79;p9"/>
          <p:cNvPicPr preferRelativeResize="0"/>
          <p:nvPr/>
        </p:nvPicPr>
        <p:blipFill rotWithShape="1">
          <a:blip r:embed="rId4">
            <a:alphaModFix/>
          </a:blip>
          <a:srcRect b="-14220" l="0" r="0" t="0"/>
          <a:stretch/>
        </p:blipFill>
        <p:spPr>
          <a:xfrm>
            <a:off x="10446000" y="4168850"/>
            <a:ext cx="3276600" cy="44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9"/>
          <p:cNvSpPr/>
          <p:nvPr/>
        </p:nvSpPr>
        <p:spPr>
          <a:xfrm>
            <a:off x="11845200" y="4537275"/>
            <a:ext cx="5034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4</a:t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" name="Google Shape;81;p9"/>
          <p:cNvPicPr preferRelativeResize="0"/>
          <p:nvPr/>
        </p:nvPicPr>
        <p:blipFill rotWithShape="1">
          <a:blip r:embed="rId4">
            <a:alphaModFix/>
          </a:blip>
          <a:srcRect b="-14220" l="0" r="0" t="0"/>
          <a:stretch/>
        </p:blipFill>
        <p:spPr>
          <a:xfrm>
            <a:off x="13381763" y="4168850"/>
            <a:ext cx="3276600" cy="44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9"/>
          <p:cNvSpPr/>
          <p:nvPr/>
        </p:nvSpPr>
        <p:spPr>
          <a:xfrm>
            <a:off x="14780963" y="4537275"/>
            <a:ext cx="5034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5</a:t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" name="Google Shape;83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0150" y="4537275"/>
            <a:ext cx="22764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41775" y="4575450"/>
            <a:ext cx="22764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03400" y="4575450"/>
            <a:ext cx="22764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2775" y="4537275"/>
            <a:ext cx="22764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9"/>
          <p:cNvPicPr preferRelativeResize="0"/>
          <p:nvPr/>
        </p:nvPicPr>
        <p:blipFill rotWithShape="1">
          <a:blip r:embed="rId4">
            <a:alphaModFix/>
          </a:blip>
          <a:srcRect b="-14220" l="0" r="0" t="0"/>
          <a:stretch/>
        </p:blipFill>
        <p:spPr>
          <a:xfrm>
            <a:off x="4524950" y="4168850"/>
            <a:ext cx="3276600" cy="44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9"/>
          <p:cNvSpPr/>
          <p:nvPr/>
        </p:nvSpPr>
        <p:spPr>
          <a:xfrm>
            <a:off x="5924150" y="4537275"/>
            <a:ext cx="5034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2</a:t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9"/>
          <p:cNvSpPr txBox="1"/>
          <p:nvPr>
            <p:ph type="title"/>
          </p:nvPr>
        </p:nvSpPr>
        <p:spPr>
          <a:xfrm>
            <a:off x="742950" y="2069550"/>
            <a:ext cx="16888800" cy="9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Font typeface="Playfair Display SemiBold"/>
              <a:buNone/>
              <a:defRPr sz="45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9"/>
          <p:cNvSpPr txBox="1"/>
          <p:nvPr>
            <p:ph idx="1" type="body"/>
          </p:nvPr>
        </p:nvSpPr>
        <p:spPr>
          <a:xfrm>
            <a:off x="2281725" y="5321675"/>
            <a:ext cx="1866900" cy="16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61950" lvl="0" marL="4572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●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indent="-361950" lvl="1" marL="9144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○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indent="-361950" lvl="2" marL="13716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■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indent="-361950" lvl="3" marL="18288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●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indent="-361950" lvl="4" marL="22860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○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indent="-361950" lvl="5" marL="27432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■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indent="-361950" lvl="6" marL="32004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●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indent="-361950" lvl="7" marL="36576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○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indent="-361950" lvl="8" marL="41148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■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/>
        </p:txBody>
      </p:sp>
      <p:sp>
        <p:nvSpPr>
          <p:cNvPr id="91" name="Google Shape;91;p9"/>
          <p:cNvSpPr txBox="1"/>
          <p:nvPr>
            <p:ph idx="2" type="body"/>
          </p:nvPr>
        </p:nvSpPr>
        <p:spPr>
          <a:xfrm>
            <a:off x="5217200" y="5321675"/>
            <a:ext cx="1866900" cy="16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61950" lvl="0" marL="4572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●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indent="-361950" lvl="1" marL="9144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○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indent="-361950" lvl="2" marL="13716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■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indent="-361950" lvl="3" marL="18288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●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indent="-361950" lvl="4" marL="22860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○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indent="-361950" lvl="5" marL="27432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■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indent="-361950" lvl="6" marL="32004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●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indent="-361950" lvl="7" marL="36576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○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indent="-361950" lvl="8" marL="41148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■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3" type="body"/>
          </p:nvPr>
        </p:nvSpPr>
        <p:spPr>
          <a:xfrm>
            <a:off x="8190325" y="5321675"/>
            <a:ext cx="1866900" cy="16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61950" lvl="0" marL="4572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●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indent="-361950" lvl="1" marL="9144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○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indent="-361950" lvl="2" marL="13716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■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indent="-361950" lvl="3" marL="18288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●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indent="-361950" lvl="4" marL="22860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○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indent="-361950" lvl="5" marL="27432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■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indent="-361950" lvl="6" marL="32004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●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indent="-361950" lvl="7" marL="36576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○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indent="-361950" lvl="8" marL="41148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■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/>
        </p:txBody>
      </p:sp>
      <p:sp>
        <p:nvSpPr>
          <p:cNvPr id="93" name="Google Shape;93;p9"/>
          <p:cNvSpPr txBox="1"/>
          <p:nvPr>
            <p:ph idx="4" type="body"/>
          </p:nvPr>
        </p:nvSpPr>
        <p:spPr>
          <a:xfrm>
            <a:off x="11144775" y="5321675"/>
            <a:ext cx="1866900" cy="16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61950" lvl="0" marL="4572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●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indent="-361950" lvl="1" marL="9144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○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indent="-361950" lvl="2" marL="13716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■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indent="-361950" lvl="3" marL="18288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●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indent="-361950" lvl="4" marL="22860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○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indent="-361950" lvl="5" marL="27432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■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indent="-361950" lvl="6" marL="32004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●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indent="-361950" lvl="7" marL="36576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○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indent="-361950" lvl="8" marL="41148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■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/>
        </p:txBody>
      </p:sp>
      <p:sp>
        <p:nvSpPr>
          <p:cNvPr id="94" name="Google Shape;94;p9"/>
          <p:cNvSpPr txBox="1"/>
          <p:nvPr>
            <p:ph idx="5" type="body"/>
          </p:nvPr>
        </p:nvSpPr>
        <p:spPr>
          <a:xfrm>
            <a:off x="14099225" y="5321675"/>
            <a:ext cx="1866900" cy="16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61950" lvl="0" marL="4572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●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indent="-361950" lvl="1" marL="9144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○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indent="-361950" lvl="2" marL="13716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■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indent="-361950" lvl="3" marL="18288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●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indent="-361950" lvl="4" marL="22860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○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indent="-361950" lvl="5" marL="27432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■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indent="-361950" lvl="6" marL="32004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●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indent="-361950" lvl="7" marL="36576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○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indent="-361950" lvl="8" marL="4114800" rt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 SemiBold"/>
              <a:buChar char="■"/>
              <a:defRPr sz="21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Małe bloki trzy">
  <p:cSld name="DEFAULT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6" name="Google Shape;9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750" y="666750"/>
            <a:ext cx="177165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3213" y="3800475"/>
            <a:ext cx="4962525" cy="535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2750" y="3888975"/>
            <a:ext cx="4962525" cy="535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42238" y="3888975"/>
            <a:ext cx="4962525" cy="535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0"/>
          <p:cNvSpPr txBox="1"/>
          <p:nvPr>
            <p:ph type="title"/>
          </p:nvPr>
        </p:nvSpPr>
        <p:spPr>
          <a:xfrm>
            <a:off x="742950" y="2069550"/>
            <a:ext cx="16888800" cy="9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Font typeface="Playfair Display SemiBold"/>
              <a:buNone/>
              <a:defRPr sz="45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0"/>
          <p:cNvSpPr txBox="1"/>
          <p:nvPr>
            <p:ph idx="1" type="subTitle"/>
          </p:nvPr>
        </p:nvSpPr>
        <p:spPr>
          <a:xfrm>
            <a:off x="7438950" y="5487950"/>
            <a:ext cx="34101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155FB"/>
              </a:buClr>
              <a:buSzPts val="4500"/>
              <a:buFont typeface="Playfair Display SemiBold"/>
              <a:buNone/>
              <a:defRPr sz="4500">
                <a:solidFill>
                  <a:srgbClr val="0155FB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0"/>
          <p:cNvSpPr txBox="1"/>
          <p:nvPr>
            <p:ph idx="2" type="body"/>
          </p:nvPr>
        </p:nvSpPr>
        <p:spPr>
          <a:xfrm>
            <a:off x="7438950" y="6374150"/>
            <a:ext cx="34101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1475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●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71475" lvl="1" marL="9144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○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71475" lvl="2" marL="13716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■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71475" lvl="3" marL="18288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●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-371475" lvl="4" marL="22860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○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-371475" lvl="5" marL="2743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■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-371475" lvl="6" marL="32004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●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-371475" lvl="7" marL="36576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○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-371475" lvl="8" marL="41148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■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3" type="subTitle"/>
          </p:nvPr>
        </p:nvSpPr>
        <p:spPr>
          <a:xfrm>
            <a:off x="2559438" y="5487950"/>
            <a:ext cx="34101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155FB"/>
              </a:buClr>
              <a:buSzPts val="4500"/>
              <a:buFont typeface="Playfair Display SemiBold"/>
              <a:buNone/>
              <a:defRPr sz="4500">
                <a:solidFill>
                  <a:srgbClr val="0155FB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4" type="body"/>
          </p:nvPr>
        </p:nvSpPr>
        <p:spPr>
          <a:xfrm>
            <a:off x="2559438" y="6374150"/>
            <a:ext cx="34101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1475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●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71475" lvl="1" marL="9144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○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71475" lvl="2" marL="13716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■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71475" lvl="3" marL="18288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●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-371475" lvl="4" marL="22860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○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-371475" lvl="5" marL="2743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■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-371475" lvl="6" marL="32004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●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-371475" lvl="7" marL="36576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○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-371475" lvl="8" marL="41148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■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105" name="Google Shape;105;p10"/>
          <p:cNvSpPr txBox="1"/>
          <p:nvPr>
            <p:ph idx="5" type="subTitle"/>
          </p:nvPr>
        </p:nvSpPr>
        <p:spPr>
          <a:xfrm>
            <a:off x="12318475" y="5487950"/>
            <a:ext cx="34101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155FB"/>
              </a:buClr>
              <a:buSzPts val="4500"/>
              <a:buFont typeface="Playfair Display SemiBold"/>
              <a:buNone/>
              <a:defRPr sz="4500">
                <a:solidFill>
                  <a:srgbClr val="0155FB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0"/>
          <p:cNvSpPr txBox="1"/>
          <p:nvPr>
            <p:ph idx="6" type="body"/>
          </p:nvPr>
        </p:nvSpPr>
        <p:spPr>
          <a:xfrm>
            <a:off x="12318475" y="6374150"/>
            <a:ext cx="34101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1475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●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71475" lvl="1" marL="9144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○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71475" lvl="2" marL="13716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■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71475" lvl="3" marL="18288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●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-371475" lvl="4" marL="22860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○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-371475" lvl="5" marL="2743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■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-371475" lvl="6" marL="32004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●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-371475" lvl="7" marL="36576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○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-371475" lvl="8" marL="41148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50"/>
              <a:buFont typeface="Titillium Web"/>
              <a:buChar char="■"/>
              <a:defRPr sz="225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107" name="Google Shape;107;p10"/>
          <p:cNvSpPr/>
          <p:nvPr>
            <p:ph idx="7" type="pic"/>
          </p:nvPr>
        </p:nvSpPr>
        <p:spPr>
          <a:xfrm>
            <a:off x="3596538" y="4095400"/>
            <a:ext cx="1335900" cy="11811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0"/>
          <p:cNvSpPr/>
          <p:nvPr>
            <p:ph idx="8" type="pic"/>
          </p:nvPr>
        </p:nvSpPr>
        <p:spPr>
          <a:xfrm>
            <a:off x="8476038" y="4095400"/>
            <a:ext cx="1335900" cy="11811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10"/>
          <p:cNvSpPr/>
          <p:nvPr>
            <p:ph idx="9" type="pic"/>
          </p:nvPr>
        </p:nvSpPr>
        <p:spPr>
          <a:xfrm>
            <a:off x="13355563" y="4095400"/>
            <a:ext cx="1335900" cy="1181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Relationship Id="rId6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9.jpg"/><Relationship Id="rId5" Type="http://schemas.openxmlformats.org/officeDocument/2006/relationships/image" Target="../media/image1.png"/><Relationship Id="rId6" Type="http://schemas.openxmlformats.org/officeDocument/2006/relationships/image" Target="../media/image18.jpg"/><Relationship Id="rId7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8" name="Google Shape;14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58383" y="0"/>
            <a:ext cx="7729615" cy="10286998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5"/>
          <p:cNvSpPr/>
          <p:nvPr/>
        </p:nvSpPr>
        <p:spPr>
          <a:xfrm>
            <a:off x="1276350" y="2644875"/>
            <a:ext cx="7729500" cy="42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D1A33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APEX Human Tasks    i </a:t>
            </a:r>
            <a:r>
              <a:rPr lang="en-US" sz="6000">
                <a:solidFill>
                  <a:srgbClr val="0D1A33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APEX Workflows         </a:t>
            </a:r>
            <a:r>
              <a:rPr lang="en-US" sz="6000">
                <a:solidFill>
                  <a:srgbClr val="0D1A33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 </a:t>
            </a:r>
            <a:r>
              <a:rPr lang="en-US" sz="6000">
                <a:solidFill>
                  <a:srgbClr val="0D1A33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bez tajemnic</a:t>
            </a:r>
            <a:endParaRPr sz="6000">
              <a:solidFill>
                <a:srgbClr val="0D1A33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descr="preencoded.png" id="150" name="Google Shape;150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76350" y="8218325"/>
            <a:ext cx="2863050" cy="92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 title="Kamil - kwadrat.jpg"/>
          <p:cNvPicPr preferRelativeResize="0"/>
          <p:nvPr/>
        </p:nvPicPr>
        <p:blipFill rotWithShape="1">
          <a:blip r:embed="rId6">
            <a:alphaModFix/>
          </a:blip>
          <a:srcRect b="1578" l="0" r="0" t="1588"/>
          <a:stretch/>
        </p:blipFill>
        <p:spPr>
          <a:xfrm>
            <a:off x="1276350" y="838225"/>
            <a:ext cx="956400" cy="926100"/>
          </a:xfrm>
          <a:prstGeom prst="ellipse">
            <a:avLst/>
          </a:prstGeom>
          <a:noFill/>
          <a:ln>
            <a:noFill/>
          </a:ln>
          <a:effectLst>
            <a:outerShdw blurRad="142875" rotWithShape="0" algn="bl" dir="7200000" dist="76200">
              <a:srgbClr val="000000">
                <a:alpha val="31000"/>
              </a:srgbClr>
            </a:outerShdw>
          </a:effectLst>
        </p:spPr>
      </p:pic>
      <p:sp>
        <p:nvSpPr>
          <p:cNvPr id="152" name="Google Shape;152;p15"/>
          <p:cNvSpPr/>
          <p:nvPr/>
        </p:nvSpPr>
        <p:spPr>
          <a:xfrm>
            <a:off x="2512625" y="990625"/>
            <a:ext cx="35958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494B50"/>
                </a:solidFill>
                <a:latin typeface="Titillium Web"/>
                <a:ea typeface="Titillium Web"/>
                <a:cs typeface="Titillium Web"/>
                <a:sym typeface="Titillium Web"/>
              </a:rPr>
              <a:t>Kamil Rybicki</a:t>
            </a:r>
            <a:br>
              <a:rPr b="1" lang="en-US" sz="1800">
                <a:solidFill>
                  <a:srgbClr val="0155FB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-US" sz="1800">
                <a:solidFill>
                  <a:srgbClr val="494B50"/>
                </a:solidFill>
                <a:latin typeface="Titillium Web"/>
                <a:ea typeface="Titillium Web"/>
                <a:cs typeface="Titillium Web"/>
                <a:sym typeface="Titillium Web"/>
              </a:rPr>
              <a:t>Oracle APEX Developer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94B5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94B50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8" name="Google Shape;15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750" y="666750"/>
            <a:ext cx="1771650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6"/>
          <p:cNvSpPr/>
          <p:nvPr/>
        </p:nvSpPr>
        <p:spPr>
          <a:xfrm>
            <a:off x="1905000" y="2699425"/>
            <a:ext cx="14972700" cy="6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lang="en-US" sz="2250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Funkcjonalność do zarządzania zadaniami wymagającymi interakcji człowieka</a:t>
            </a:r>
            <a:endParaRPr sz="2250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71475" lvl="0" marL="45720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lang="en-US" sz="2250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Dwa typy zadań: </a:t>
            </a:r>
            <a:r>
              <a:rPr b="1" lang="en-US" sz="2250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Approval Tasks</a:t>
            </a:r>
            <a:r>
              <a:rPr lang="en-US" sz="2250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 oraz </a:t>
            </a:r>
            <a:r>
              <a:rPr b="1" lang="en-US" sz="2250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Action Tasks</a:t>
            </a:r>
            <a:endParaRPr b="1" sz="2250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71475" lvl="0" marL="45720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lang="en-US" sz="2250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Cykl życia zadania oparty o statusy</a:t>
            </a:r>
            <a:endParaRPr sz="2250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71475" lvl="0" marL="45720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lang="en-US" sz="2250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Gotowe interfejsy do przeglądu listy zadań i ich szczegółów</a:t>
            </a:r>
            <a:endParaRPr b="1" sz="2250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71475" lvl="0" marL="45720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lang="en-US" sz="2250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API i natywne procesy do zarządzania zadaniami</a:t>
            </a:r>
            <a:endParaRPr b="1" sz="2250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60" name="Google Shape;160;p16"/>
          <p:cNvSpPr/>
          <p:nvPr/>
        </p:nvSpPr>
        <p:spPr>
          <a:xfrm>
            <a:off x="1905000" y="1640225"/>
            <a:ext cx="80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APEX Human Tasks</a:t>
            </a:r>
            <a:endParaRPr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6" name="Google Shape;16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750" y="666750"/>
            <a:ext cx="1771650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7"/>
          <p:cNvSpPr/>
          <p:nvPr/>
        </p:nvSpPr>
        <p:spPr>
          <a:xfrm>
            <a:off x="1905000" y="2699425"/>
            <a:ext cx="14972700" cy="6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lang="en-US" sz="2250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Natywny komponent do automatyzacji procesów biznesowych</a:t>
            </a:r>
            <a:endParaRPr sz="2250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71475" lvl="0" marL="45720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lang="en-US" sz="2250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Wizualny edytor do modelowania procesów</a:t>
            </a:r>
            <a:endParaRPr sz="2250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71475" lvl="0" marL="45720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lang="en-US" sz="2250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Wbudowane wersjonowanie</a:t>
            </a:r>
            <a:endParaRPr sz="2250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71475" lvl="0" marL="45720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lang="en-US" sz="2250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Gotowy interfejs do przeglądu listy Workflows i ich szczegółów</a:t>
            </a:r>
            <a:endParaRPr b="1" sz="2250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71475" lvl="0" marL="45720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lang="en-US" sz="2250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API i natywne procesy do zarządzania Workflows</a:t>
            </a:r>
            <a:endParaRPr b="1" sz="2250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68" name="Google Shape;168;p17"/>
          <p:cNvSpPr/>
          <p:nvPr/>
        </p:nvSpPr>
        <p:spPr>
          <a:xfrm>
            <a:off x="1905000" y="1640225"/>
            <a:ext cx="80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APEX Workflows</a:t>
            </a:r>
            <a:endParaRPr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4" name="Google Shape;17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750" y="666750"/>
            <a:ext cx="1771650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8"/>
          <p:cNvSpPr/>
          <p:nvPr/>
        </p:nvSpPr>
        <p:spPr>
          <a:xfrm>
            <a:off x="1905000" y="2190750"/>
            <a:ext cx="14097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Demo</a:t>
            </a:r>
            <a:endParaRPr sz="4500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1" name="Google Shape;18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750" y="666750"/>
            <a:ext cx="1771650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9"/>
          <p:cNvSpPr/>
          <p:nvPr/>
        </p:nvSpPr>
        <p:spPr>
          <a:xfrm>
            <a:off x="1905000" y="2699425"/>
            <a:ext cx="14972700" cy="6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lang="en-US" sz="2250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Brak bieżącej sesji</a:t>
            </a:r>
            <a:r>
              <a:rPr lang="en-US" sz="2250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 APEX w trakcie wykonywania kroków Workflow</a:t>
            </a:r>
            <a:r>
              <a:rPr lang="en-US" sz="2250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-US" sz="2250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(APP_USER = nobody)</a:t>
            </a:r>
            <a:endParaRPr sz="2250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71475" lvl="0" marL="45720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lang="en-US" sz="2250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Zawieszone Workflows</a:t>
            </a:r>
            <a:r>
              <a:rPr lang="en-US" sz="2250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 po reinstalacji/wdrożeniu aplikacji APEX</a:t>
            </a:r>
            <a:endParaRPr sz="2250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71475" lvl="0" marL="45720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lang="en-US" sz="2250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Załadowanie raportu szybsze niż realizacja kroku Workflow</a:t>
            </a:r>
            <a:endParaRPr sz="2250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71475" lvl="1" marL="91440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○"/>
            </a:pPr>
            <a:r>
              <a:rPr lang="en-US" sz="2250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Przykład: Aktualizacja statusu jako krok Workflow zamiast proces formularza</a:t>
            </a:r>
            <a:endParaRPr sz="2250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71475" lvl="0" marL="45720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lang="en-US" sz="2250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Cykliczne usuwanie danych związanych z APEX Human Tasks i APEX Workflows</a:t>
            </a:r>
            <a:endParaRPr sz="2250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83" name="Google Shape;183;p19"/>
          <p:cNvSpPr/>
          <p:nvPr/>
        </p:nvSpPr>
        <p:spPr>
          <a:xfrm>
            <a:off x="1905000" y="1640225"/>
            <a:ext cx="9697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Na co uważać</a:t>
            </a:r>
            <a:endParaRPr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9" name="Google Shape;18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750" y="666750"/>
            <a:ext cx="1771650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0"/>
          <p:cNvSpPr/>
          <p:nvPr/>
        </p:nvSpPr>
        <p:spPr>
          <a:xfrm>
            <a:off x="1905000" y="2699425"/>
            <a:ext cx="14972700" cy="6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lang="en-US" sz="2250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Tworzenie równoległych zadań (tasks) w tym samym Workflow</a:t>
            </a:r>
            <a:endParaRPr sz="2250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71475" lvl="1" marL="91440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○"/>
            </a:pPr>
            <a:r>
              <a:rPr lang="en-US" sz="2250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Kod PL/SQL wykorzystujący API (APEX_HUMAN_TASK.CREATE_TASK)</a:t>
            </a:r>
            <a:endParaRPr sz="2250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71475" lvl="0" marL="45720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lang="en-US" sz="2250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Przypisanie zadania do osoby, która nie była potencjalnym właścicielem zadania</a:t>
            </a:r>
            <a:endParaRPr sz="2250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71475" lvl="1" marL="91440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○"/>
            </a:pPr>
            <a:r>
              <a:rPr lang="en-US" sz="2250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APEX_SESSION.DETACH;</a:t>
            </a:r>
            <a:endParaRPr sz="2250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71475" lvl="1" marL="91440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○"/>
            </a:pPr>
            <a:r>
              <a:rPr lang="en-US" sz="2250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APEX_SESSION.CREATE_SESSION (jako Business Administrator zadania)</a:t>
            </a:r>
            <a:endParaRPr sz="2250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71475" lvl="1" marL="91440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○"/>
            </a:pPr>
            <a:r>
              <a:rPr lang="en-US" sz="2250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APEX_HUMAN_TASK.ADD_TASK_POTENTIAL_OWNER</a:t>
            </a:r>
            <a:endParaRPr sz="2250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71475" lvl="1" marL="91440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○"/>
            </a:pPr>
            <a:r>
              <a:rPr lang="en-US" sz="2250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APEX_HUMAN_TASK.DELEGATE_TASK</a:t>
            </a:r>
            <a:endParaRPr sz="2250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71475" lvl="1" marL="91440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○"/>
            </a:pPr>
            <a:r>
              <a:rPr lang="en-US" sz="2250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APEX_SESSION.DELETE_SESSION (sesja Business Administratora)</a:t>
            </a:r>
            <a:endParaRPr sz="2250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71475" lvl="1" marL="91440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○"/>
            </a:pPr>
            <a:r>
              <a:rPr lang="en-US" sz="2250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APEX_SESSION.ATTACH</a:t>
            </a:r>
            <a:endParaRPr sz="2250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91" name="Google Shape;191;p20"/>
          <p:cNvSpPr/>
          <p:nvPr/>
        </p:nvSpPr>
        <p:spPr>
          <a:xfrm>
            <a:off x="1905000" y="1640225"/>
            <a:ext cx="9697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Tips &amp; Tricks</a:t>
            </a:r>
            <a:endParaRPr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1" title="Kamil - kwadrat.jpg"/>
          <p:cNvPicPr preferRelativeResize="0"/>
          <p:nvPr/>
        </p:nvPicPr>
        <p:blipFill rotWithShape="1">
          <a:blip r:embed="rId4">
            <a:alphaModFix/>
          </a:blip>
          <a:srcRect b="1578" l="0" r="0" t="1588"/>
          <a:stretch/>
        </p:blipFill>
        <p:spPr>
          <a:xfrm>
            <a:off x="1927125" y="6267925"/>
            <a:ext cx="956400" cy="926100"/>
          </a:xfrm>
          <a:prstGeom prst="ellipse">
            <a:avLst/>
          </a:prstGeom>
          <a:noFill/>
          <a:ln>
            <a:noFill/>
          </a:ln>
          <a:effectLst>
            <a:outerShdw blurRad="142875" rotWithShape="0" algn="bl" dir="7200000" dist="76200">
              <a:srgbClr val="000000">
                <a:alpha val="31000"/>
              </a:srgbClr>
            </a:outerShdw>
          </a:effectLst>
        </p:spPr>
      </p:pic>
      <p:pic>
        <p:nvPicPr>
          <p:cNvPr descr="preencoded.png" id="198" name="Google Shape;198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6750" y="666750"/>
            <a:ext cx="1771650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1"/>
          <p:cNvSpPr/>
          <p:nvPr/>
        </p:nvSpPr>
        <p:spPr>
          <a:xfrm>
            <a:off x="1927125" y="2179325"/>
            <a:ext cx="6700800" cy="40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5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Dziękuję za uwagę!</a:t>
            </a:r>
            <a:endParaRPr sz="3650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200" name="Google Shape;20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58375" y="0"/>
            <a:ext cx="7729624" cy="10312263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1"/>
          <p:cNvSpPr/>
          <p:nvPr/>
        </p:nvSpPr>
        <p:spPr>
          <a:xfrm>
            <a:off x="3163400" y="6217975"/>
            <a:ext cx="3595800" cy="11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494B50"/>
                </a:solidFill>
                <a:latin typeface="Titillium Web"/>
                <a:ea typeface="Titillium Web"/>
                <a:cs typeface="Titillium Web"/>
                <a:sym typeface="Titillium Web"/>
              </a:rPr>
              <a:t>Kamil Rybicki</a:t>
            </a:r>
            <a:br>
              <a:rPr b="1" lang="en-US" sz="1800">
                <a:solidFill>
                  <a:srgbClr val="0155FB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-US" sz="1800">
                <a:solidFill>
                  <a:srgbClr val="494B50"/>
                </a:solidFill>
                <a:latin typeface="Titillium Web"/>
                <a:ea typeface="Titillium Web"/>
                <a:cs typeface="Titillium Web"/>
                <a:sym typeface="Titillium Web"/>
              </a:rPr>
              <a:t>Oracle APEX Developer</a:t>
            </a:r>
            <a:endParaRPr sz="1800">
              <a:solidFill>
                <a:srgbClr val="494B5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155FB"/>
                </a:solidFill>
                <a:latin typeface="Titillium Web"/>
                <a:ea typeface="Titillium Web"/>
                <a:cs typeface="Titillium Web"/>
                <a:sym typeface="Titillium Web"/>
              </a:rPr>
              <a:t>krybicki</a:t>
            </a:r>
            <a:r>
              <a:rPr b="1" lang="en-US" sz="1800">
                <a:solidFill>
                  <a:srgbClr val="0155FB"/>
                </a:solidFill>
                <a:latin typeface="Titillium Web"/>
                <a:ea typeface="Titillium Web"/>
                <a:cs typeface="Titillium Web"/>
                <a:sym typeface="Titillium Web"/>
              </a:rPr>
              <a:t>@pretius.com</a:t>
            </a:r>
            <a:endParaRPr b="1" sz="1800">
              <a:solidFill>
                <a:srgbClr val="0155FB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94B5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94B50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02" name="Google Shape;202;p21"/>
          <p:cNvPicPr preferRelativeResize="0"/>
          <p:nvPr/>
        </p:nvPicPr>
        <p:blipFill rotWithShape="1">
          <a:blip r:embed="rId7">
            <a:alphaModFix/>
          </a:blip>
          <a:srcRect b="1578" l="0" r="0" t="1588"/>
          <a:stretch/>
        </p:blipFill>
        <p:spPr>
          <a:xfrm>
            <a:off x="1927125" y="7803425"/>
            <a:ext cx="956400" cy="926100"/>
          </a:xfrm>
          <a:prstGeom prst="ellipse">
            <a:avLst/>
          </a:prstGeom>
          <a:noFill/>
          <a:ln>
            <a:noFill/>
          </a:ln>
          <a:effectLst>
            <a:outerShdw blurRad="142875" rotWithShape="0" algn="bl" dir="7200000" dist="76200">
              <a:srgbClr val="000000">
                <a:alpha val="31000"/>
              </a:srgbClr>
            </a:outerShdw>
          </a:effectLst>
        </p:spPr>
      </p:pic>
      <p:sp>
        <p:nvSpPr>
          <p:cNvPr id="203" name="Google Shape;203;p21"/>
          <p:cNvSpPr/>
          <p:nvPr/>
        </p:nvSpPr>
        <p:spPr>
          <a:xfrm>
            <a:off x="3163400" y="7964525"/>
            <a:ext cx="43932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494B50"/>
                </a:solidFill>
                <a:latin typeface="Titillium Web"/>
                <a:ea typeface="Titillium Web"/>
                <a:cs typeface="Titillium Web"/>
                <a:sym typeface="Titillium Web"/>
              </a:rPr>
              <a:t>Zajrzyj do nas po praktyczne poradniki:</a:t>
            </a:r>
            <a:endParaRPr sz="1800">
              <a:solidFill>
                <a:srgbClr val="494B5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155FB"/>
                </a:solidFill>
                <a:latin typeface="Titillium Web"/>
                <a:ea typeface="Titillium Web"/>
                <a:cs typeface="Titillium Web"/>
                <a:sym typeface="Titillium Web"/>
              </a:rPr>
              <a:t>www.</a:t>
            </a:r>
            <a:r>
              <a:rPr b="1" lang="en-US" sz="1800">
                <a:solidFill>
                  <a:srgbClr val="0155FB"/>
                </a:solidFill>
                <a:latin typeface="Titillium Web"/>
                <a:ea typeface="Titillium Web"/>
                <a:cs typeface="Titillium Web"/>
                <a:sym typeface="Titillium Web"/>
              </a:rPr>
              <a:t>pretius.com/blog</a:t>
            </a:r>
            <a:endParaRPr b="1" sz="1800">
              <a:solidFill>
                <a:srgbClr val="0155FB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94B5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94B50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owa Prezentacja Pretiu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